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58" r:id="rId4"/>
    <p:sldId id="257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0" d="100"/>
          <a:sy n="60" d="100"/>
        </p:scale>
        <p:origin x="10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25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119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761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271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50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744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743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443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66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582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109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1B5F-F1E1-471A-96AA-B294CE0DB5B1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A7B4-ACD9-4ED0-BE10-A306234337F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773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3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47" y="266659"/>
            <a:ext cx="6375526" cy="6375526"/>
          </a:xfrm>
        </p:spPr>
      </p:pic>
    </p:spTree>
    <p:extLst>
      <p:ext uri="{BB962C8B-B14F-4D97-AF65-F5344CB8AC3E}">
        <p14:creationId xmlns:p14="http://schemas.microsoft.com/office/powerpoint/2010/main" val="401302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74" y="0"/>
            <a:ext cx="6829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14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2988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9545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41" y="0"/>
            <a:ext cx="6474954" cy="6474954"/>
          </a:xfrm>
        </p:spPr>
      </p:pic>
    </p:spTree>
    <p:extLst>
      <p:ext uri="{BB962C8B-B14F-4D97-AF65-F5344CB8AC3E}">
        <p14:creationId xmlns:p14="http://schemas.microsoft.com/office/powerpoint/2010/main" val="175343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948" y="199316"/>
            <a:ext cx="6330574" cy="6330574"/>
          </a:xfrm>
        </p:spPr>
      </p:pic>
    </p:spTree>
    <p:extLst>
      <p:ext uri="{BB962C8B-B14F-4D97-AF65-F5344CB8AC3E}">
        <p14:creationId xmlns:p14="http://schemas.microsoft.com/office/powerpoint/2010/main" val="3151182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611" y="295569"/>
            <a:ext cx="6266405" cy="6266405"/>
          </a:xfrm>
        </p:spPr>
      </p:pic>
    </p:spTree>
    <p:extLst>
      <p:ext uri="{BB962C8B-B14F-4D97-AF65-F5344CB8AC3E}">
        <p14:creationId xmlns:p14="http://schemas.microsoft.com/office/powerpoint/2010/main" val="32205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832" y="311609"/>
            <a:ext cx="6362659" cy="6362659"/>
          </a:xfrm>
        </p:spPr>
      </p:pic>
    </p:spTree>
    <p:extLst>
      <p:ext uri="{BB962C8B-B14F-4D97-AF65-F5344CB8AC3E}">
        <p14:creationId xmlns:p14="http://schemas.microsoft.com/office/powerpoint/2010/main" val="278133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72" y="0"/>
            <a:ext cx="6458913" cy="6458913"/>
          </a:xfrm>
        </p:spPr>
      </p:pic>
    </p:spTree>
    <p:extLst>
      <p:ext uri="{BB962C8B-B14F-4D97-AF65-F5344CB8AC3E}">
        <p14:creationId xmlns:p14="http://schemas.microsoft.com/office/powerpoint/2010/main" val="200195504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מסך רחב</PresentationFormat>
  <Paragraphs>0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Asus</dc:creator>
  <cp:lastModifiedBy>Asus</cp:lastModifiedBy>
  <cp:revision>3</cp:revision>
  <dcterms:created xsi:type="dcterms:W3CDTF">2024-02-18T19:54:48Z</dcterms:created>
  <dcterms:modified xsi:type="dcterms:W3CDTF">2024-02-18T20:16:24Z</dcterms:modified>
</cp:coreProperties>
</file>