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0" d="100"/>
          <a:sy n="60" d="100"/>
        </p:scale>
        <p:origin x="3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348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108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907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189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001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289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500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548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270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03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391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88FF5-6B3D-4164-B692-53BCCBACA049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73C05-C227-418D-8FC9-2936A28504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880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243" y="0"/>
            <a:ext cx="59997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1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06" y="56383"/>
            <a:ext cx="5364547" cy="6801617"/>
          </a:xfrm>
        </p:spPr>
      </p:pic>
    </p:spTree>
    <p:extLst>
      <p:ext uri="{BB962C8B-B14F-4D97-AF65-F5344CB8AC3E}">
        <p14:creationId xmlns:p14="http://schemas.microsoft.com/office/powerpoint/2010/main" val="1793804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41" y="-1"/>
            <a:ext cx="5390148" cy="6899099"/>
          </a:xfrm>
        </p:spPr>
      </p:pic>
    </p:spTree>
    <p:extLst>
      <p:ext uri="{BB962C8B-B14F-4D97-AF65-F5344CB8AC3E}">
        <p14:creationId xmlns:p14="http://schemas.microsoft.com/office/powerpoint/2010/main" val="41731262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מסך רחב</PresentationFormat>
  <Paragraphs>0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Asus</dc:creator>
  <cp:lastModifiedBy>Asus</cp:lastModifiedBy>
  <cp:revision>2</cp:revision>
  <dcterms:created xsi:type="dcterms:W3CDTF">2024-02-18T20:12:20Z</dcterms:created>
  <dcterms:modified xsi:type="dcterms:W3CDTF">2024-02-18T20:23:28Z</dcterms:modified>
</cp:coreProperties>
</file>